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94653B91-50C1-4D1F-A550-3B625E09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2122"/>
          </a:xfrm>
        </p:spPr>
        <p:txBody>
          <a:bodyPr>
            <a:normAutofit/>
          </a:bodyPr>
          <a:lstStyle/>
          <a:p>
            <a:pPr algn="r"/>
            <a:r>
              <a:rPr lang="es-MX" sz="2000" dirty="0" err="1"/>
              <a:t>Thursday</a:t>
            </a:r>
            <a:r>
              <a:rPr lang="es-MX" sz="2000" dirty="0"/>
              <a:t>, </a:t>
            </a:r>
            <a:r>
              <a:rPr lang="es-MX" sz="2000" dirty="0" err="1"/>
              <a:t>may</a:t>
            </a:r>
            <a:r>
              <a:rPr lang="es-MX" sz="2000" dirty="0"/>
              <a:t> 14th, 2020 </a:t>
            </a:r>
            <a:endParaRPr lang="es-SV" sz="2000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3297CF6E-A2CA-4F49-8EB2-16F480914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sz="2800" b="1" dirty="0" err="1"/>
              <a:t>Topic</a:t>
            </a:r>
            <a:r>
              <a:rPr lang="es-MX" sz="2800" b="1" dirty="0"/>
              <a:t>: </a:t>
            </a:r>
            <a:r>
              <a:rPr lang="es-MX" sz="2800" b="1" u="sng" dirty="0"/>
              <a:t>Photoshop Tools </a:t>
            </a:r>
          </a:p>
          <a:p>
            <a:endParaRPr lang="es-MX" dirty="0"/>
          </a:p>
          <a:p>
            <a:pPr marL="0" indent="0">
              <a:buNone/>
            </a:pPr>
            <a:r>
              <a:rPr lang="es-MX" sz="2000" b="1" dirty="0" err="1"/>
              <a:t>Objective</a:t>
            </a:r>
            <a:r>
              <a:rPr lang="es-MX" sz="2000" b="1" dirty="0"/>
              <a:t>: </a:t>
            </a:r>
          </a:p>
          <a:p>
            <a:pPr marL="0" indent="0">
              <a:buNone/>
            </a:pPr>
            <a:endParaRPr lang="es-MX" sz="2000" b="1" dirty="0"/>
          </a:p>
          <a:p>
            <a:r>
              <a:rPr lang="es-MX" dirty="0" err="1"/>
              <a:t>To</a:t>
            </a:r>
            <a:r>
              <a:rPr lang="es-MX" dirty="0"/>
              <a:t> </a:t>
            </a:r>
            <a:r>
              <a:rPr lang="es-MX" dirty="0" err="1"/>
              <a:t>identify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five</a:t>
            </a:r>
            <a:r>
              <a:rPr lang="es-MX" dirty="0"/>
              <a:t> </a:t>
            </a:r>
            <a:r>
              <a:rPr lang="es-MX" dirty="0" err="1"/>
              <a:t>categories</a:t>
            </a:r>
            <a:r>
              <a:rPr lang="es-MX" dirty="0"/>
              <a:t> </a:t>
            </a:r>
            <a:r>
              <a:rPr lang="es-MX" dirty="0" err="1"/>
              <a:t>of</a:t>
            </a:r>
            <a:r>
              <a:rPr lang="es-MX" dirty="0"/>
              <a:t> Adobe Photoshop </a:t>
            </a:r>
            <a:r>
              <a:rPr lang="es-MX" dirty="0" err="1"/>
              <a:t>tools</a:t>
            </a:r>
            <a:endParaRPr lang="es-MX" dirty="0"/>
          </a:p>
          <a:p>
            <a:r>
              <a:rPr lang="es-MX" dirty="0" err="1"/>
              <a:t>To</a:t>
            </a:r>
            <a:r>
              <a:rPr lang="es-MX" dirty="0"/>
              <a:t> </a:t>
            </a:r>
            <a:r>
              <a:rPr lang="es-MX" dirty="0" err="1"/>
              <a:t>identify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18 </a:t>
            </a:r>
            <a:r>
              <a:rPr lang="es-MX" dirty="0" err="1"/>
              <a:t>primary</a:t>
            </a:r>
            <a:r>
              <a:rPr lang="es-MX" dirty="0"/>
              <a:t> </a:t>
            </a:r>
            <a:r>
              <a:rPr lang="es-MX" dirty="0" err="1"/>
              <a:t>tools</a:t>
            </a:r>
            <a:r>
              <a:rPr lang="es-MX" dirty="0"/>
              <a:t>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Adobe Photoshop </a:t>
            </a:r>
            <a:r>
              <a:rPr lang="es-MX" dirty="0" err="1"/>
              <a:t>toolbar</a:t>
            </a:r>
            <a:r>
              <a:rPr lang="es-MX" dirty="0"/>
              <a:t> </a:t>
            </a:r>
          </a:p>
          <a:p>
            <a:endParaRPr lang="es-SV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701220A-E311-4E77-9F3B-503CA50FA8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53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587"/>
    </mc:Choice>
    <mc:Fallback xmlns="">
      <p:transition spd="slow" advTm="355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E83685-491F-444F-88AB-79F5CD977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4000" dirty="0" err="1"/>
              <a:t>Toolbox</a:t>
            </a:r>
            <a:r>
              <a:rPr lang="es-MX" sz="4000" dirty="0"/>
              <a:t> </a:t>
            </a:r>
            <a:r>
              <a:rPr lang="es-MX" sz="4000" dirty="0" err="1"/>
              <a:t>Overview</a:t>
            </a:r>
            <a:r>
              <a:rPr lang="es-MX" sz="4000" dirty="0"/>
              <a:t> </a:t>
            </a:r>
            <a:endParaRPr lang="es-SV" sz="4000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4B6515D-7461-4B89-9F71-C7C490E962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77334" y="1431235"/>
            <a:ext cx="8479918" cy="5111229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9AFD8D8-840B-420A-8CF2-74849B73AF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191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846"/>
    </mc:Choice>
    <mc:Fallback xmlns="">
      <p:transition spd="slow" advTm="210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1B978E-D986-4EA6-A0C0-254B5B647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6F5824B-4F54-4280-B79C-0A44EBA68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sz="2800" dirty="0" err="1"/>
              <a:t>Topic</a:t>
            </a:r>
            <a:r>
              <a:rPr lang="es-MX" sz="2800" dirty="0"/>
              <a:t>: </a:t>
            </a:r>
            <a:r>
              <a:rPr lang="es-MX" sz="2800" u="sng" dirty="0" err="1"/>
              <a:t>Illustrator</a:t>
            </a:r>
            <a:r>
              <a:rPr lang="es-MX" sz="2800" u="sng" dirty="0"/>
              <a:t> Tools</a:t>
            </a:r>
          </a:p>
          <a:p>
            <a:pPr marL="0" indent="0">
              <a:buNone/>
            </a:pPr>
            <a:endParaRPr lang="es-SV" sz="2800" u="sng" dirty="0"/>
          </a:p>
          <a:p>
            <a:pPr marL="0" indent="0">
              <a:buNone/>
            </a:pPr>
            <a:r>
              <a:rPr lang="es-SV" sz="2000" dirty="0" err="1"/>
              <a:t>Objectives</a:t>
            </a:r>
            <a:r>
              <a:rPr lang="es-SV" sz="2000" dirty="0"/>
              <a:t>: </a:t>
            </a:r>
          </a:p>
          <a:p>
            <a:endParaRPr lang="es-MX" sz="2800" u="sng" dirty="0"/>
          </a:p>
          <a:p>
            <a:r>
              <a:rPr lang="es-MX" dirty="0" err="1"/>
              <a:t>To</a:t>
            </a:r>
            <a:r>
              <a:rPr lang="es-MX" dirty="0"/>
              <a:t> </a:t>
            </a:r>
            <a:r>
              <a:rPr lang="es-MX" dirty="0" err="1"/>
              <a:t>have</a:t>
            </a:r>
            <a:r>
              <a:rPr lang="es-MX" dirty="0"/>
              <a:t> a </a:t>
            </a:r>
            <a:r>
              <a:rPr lang="es-MX" dirty="0" err="1"/>
              <a:t>familiarity</a:t>
            </a:r>
            <a:r>
              <a:rPr lang="es-MX" dirty="0"/>
              <a:t> </a:t>
            </a:r>
            <a:r>
              <a:rPr lang="es-MX" dirty="0" err="1"/>
              <a:t>with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Illustrator</a:t>
            </a:r>
            <a:r>
              <a:rPr lang="es-MX" dirty="0"/>
              <a:t> </a:t>
            </a:r>
            <a:r>
              <a:rPr lang="es-MX" dirty="0" err="1"/>
              <a:t>workplace</a:t>
            </a:r>
            <a:r>
              <a:rPr lang="es-MX" dirty="0"/>
              <a:t> </a:t>
            </a:r>
          </a:p>
          <a:p>
            <a:r>
              <a:rPr lang="es-MX" dirty="0" err="1"/>
              <a:t>To</a:t>
            </a:r>
            <a:r>
              <a:rPr lang="es-MX" dirty="0"/>
              <a:t> </a:t>
            </a:r>
            <a:r>
              <a:rPr lang="es-MX" dirty="0" err="1"/>
              <a:t>identify</a:t>
            </a:r>
            <a:r>
              <a:rPr lang="es-MX" dirty="0"/>
              <a:t> </a:t>
            </a:r>
            <a:r>
              <a:rPr lang="es-MX" dirty="0" err="1"/>
              <a:t>the</a:t>
            </a:r>
            <a:r>
              <a:rPr lang="es-MX" dirty="0"/>
              <a:t> </a:t>
            </a:r>
            <a:r>
              <a:rPr lang="es-MX" dirty="0" err="1"/>
              <a:t>organization</a:t>
            </a:r>
            <a:r>
              <a:rPr lang="es-MX" dirty="0"/>
              <a:t> </a:t>
            </a:r>
            <a:r>
              <a:rPr lang="es-MX" dirty="0" err="1"/>
              <a:t>of</a:t>
            </a:r>
            <a:r>
              <a:rPr lang="es-MX" dirty="0"/>
              <a:t> </a:t>
            </a:r>
            <a:r>
              <a:rPr lang="es-MX" dirty="0" err="1"/>
              <a:t>Illustrator</a:t>
            </a:r>
            <a:r>
              <a:rPr lang="es-MX" dirty="0"/>
              <a:t> </a:t>
            </a:r>
            <a:r>
              <a:rPr lang="es-MX" dirty="0" err="1"/>
              <a:t>tools</a:t>
            </a:r>
            <a:r>
              <a:rPr lang="es-MX" dirty="0"/>
              <a:t>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4B064C9-7DC3-4B52-9F32-80BD4C51B9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9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86"/>
    </mc:Choice>
    <mc:Fallback xmlns="">
      <p:transition spd="slow" advTm="36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CC3694-2392-4163-91CF-3904CDC9C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SV" dirty="0"/>
          </a:p>
        </p:txBody>
      </p:sp>
      <p:pic>
        <p:nvPicPr>
          <p:cNvPr id="5" name="Marcador de contenido 4" descr="Imagen que contiene texto&#10;&#10;Descripción generada automáticamente">
            <a:extLst>
              <a:ext uri="{FF2B5EF4-FFF2-40B4-BE49-F238E27FC236}">
                <a16:creationId xmlns:a16="http://schemas.microsoft.com/office/drawing/2014/main" id="{36FC5BE3-B1B6-4CAA-9706-0C3013411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77334" y="212035"/>
            <a:ext cx="8718457" cy="6361043"/>
          </a:xfr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AC684B0-65A9-414D-8981-D4FE2E16F8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30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731"/>
    </mc:Choice>
    <mc:Fallback xmlns="">
      <p:transition spd="slow" advTm="282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a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571</TotalTime>
  <Words>55</Words>
  <Application>Microsoft Office PowerPoint</Application>
  <PresentationFormat>Panorámica</PresentationFormat>
  <Paragraphs>14</Paragraphs>
  <Slides>4</Slides>
  <Notes>0</Notes>
  <HiddenSlides>0</HiddenSlides>
  <MMClips>4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Faceta</vt:lpstr>
      <vt:lpstr>Thursday, may 14th, 2020 </vt:lpstr>
      <vt:lpstr>Toolbox Overview 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Thursday, may 14th, 2020</dc:title>
  <dc:creator>HERNANDEZ CALLEJAS MELVA MARITZA</dc:creator>
  <cp:lastModifiedBy>Chobe Cuellar</cp:lastModifiedBy>
  <cp:revision>7</cp:revision>
  <dcterms:created xsi:type="dcterms:W3CDTF">2020-05-11T17:08:00Z</dcterms:created>
  <dcterms:modified xsi:type="dcterms:W3CDTF">2020-05-14T13:20:43Z</dcterms:modified>
</cp:coreProperties>
</file>

<file path=docProps/thumbnail.jpeg>
</file>